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71"/>
  </p:notesMasterIdLst>
  <p:sldIdLst>
    <p:sldId id="278" r:id="rId9"/>
    <p:sldId id="424" r:id="rId10"/>
    <p:sldId id="279" r:id="rId11"/>
    <p:sldId id="435" r:id="rId12"/>
    <p:sldId id="273" r:id="rId13"/>
    <p:sldId id="427" r:id="rId14"/>
    <p:sldId id="377" r:id="rId15"/>
    <p:sldId id="378" r:id="rId16"/>
    <p:sldId id="379" r:id="rId17"/>
    <p:sldId id="380" r:id="rId18"/>
    <p:sldId id="381" r:id="rId19"/>
    <p:sldId id="382" r:id="rId20"/>
    <p:sldId id="383" r:id="rId21"/>
    <p:sldId id="384" r:id="rId22"/>
    <p:sldId id="385" r:id="rId23"/>
    <p:sldId id="386" r:id="rId24"/>
    <p:sldId id="387" r:id="rId25"/>
    <p:sldId id="422" r:id="rId26"/>
    <p:sldId id="423" r:id="rId27"/>
    <p:sldId id="372" r:id="rId28"/>
    <p:sldId id="393" r:id="rId29"/>
    <p:sldId id="389" r:id="rId30"/>
    <p:sldId id="390" r:id="rId31"/>
    <p:sldId id="391" r:id="rId32"/>
    <p:sldId id="375" r:id="rId33"/>
    <p:sldId id="394" r:id="rId34"/>
    <p:sldId id="425" r:id="rId35"/>
    <p:sldId id="395" r:id="rId36"/>
    <p:sldId id="396" r:id="rId37"/>
    <p:sldId id="397" r:id="rId38"/>
    <p:sldId id="398" r:id="rId39"/>
    <p:sldId id="428" r:id="rId40"/>
    <p:sldId id="429" r:id="rId41"/>
    <p:sldId id="376" r:id="rId42"/>
    <p:sldId id="402" r:id="rId43"/>
    <p:sldId id="403" r:id="rId44"/>
    <p:sldId id="404" r:id="rId45"/>
    <p:sldId id="405" r:id="rId46"/>
    <p:sldId id="406" r:id="rId47"/>
    <p:sldId id="407" r:id="rId48"/>
    <p:sldId id="400" r:id="rId49"/>
    <p:sldId id="401" r:id="rId50"/>
    <p:sldId id="408" r:id="rId51"/>
    <p:sldId id="409" r:id="rId52"/>
    <p:sldId id="410" r:id="rId53"/>
    <p:sldId id="426" r:id="rId54"/>
    <p:sldId id="411" r:id="rId55"/>
    <p:sldId id="412" r:id="rId56"/>
    <p:sldId id="413" r:id="rId57"/>
    <p:sldId id="414" r:id="rId58"/>
    <p:sldId id="415" r:id="rId59"/>
    <p:sldId id="416" r:id="rId60"/>
    <p:sldId id="417" r:id="rId61"/>
    <p:sldId id="418" r:id="rId62"/>
    <p:sldId id="419" r:id="rId63"/>
    <p:sldId id="420" r:id="rId64"/>
    <p:sldId id="421" r:id="rId65"/>
    <p:sldId id="431" r:id="rId66"/>
    <p:sldId id="430" r:id="rId67"/>
    <p:sldId id="432" r:id="rId68"/>
    <p:sldId id="433" r:id="rId69"/>
    <p:sldId id="434" r:id="rId7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59" d="100"/>
          <a:sy n="59" d="100"/>
        </p:scale>
        <p:origin x="84" y="76"/>
      </p:cViewPr>
      <p:guideLst>
        <p:guide orient="horz" pos="2183"/>
        <p:guide pos="3840"/>
      </p:guideLst>
    </p:cSldViewPr>
  </p:slideViewPr>
  <p:notesTextViewPr>
    <p:cViewPr>
      <p:scale>
        <a:sx n="3" d="2"/>
        <a:sy n="3" d="2"/>
      </p:scale>
      <p:origin x="0" y="0"/>
    </p:cViewPr>
  </p:notesTextViewPr>
  <p:sorterViewPr>
    <p:cViewPr varScale="1">
      <p:scale>
        <a:sx n="1" d="1"/>
        <a:sy n="1" d="1"/>
      </p:scale>
      <p:origin x="0" y="-13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2023-03-13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3/13/2023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13일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2023-03-13</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2023-03-13</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3월 13일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2023-03-13</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2023-03-13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3/13/2023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3/13/2023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2023-03-13</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7.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7.emf"/><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2023-03-13</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3/13/2023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3월 13일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3월 13일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2.xml.rels><?xml version="1.0" encoding="UTF-8" standalone="yes"?>
<Relationships xmlns="http://schemas.openxmlformats.org/package/2006/relationships"><Relationship Id="rId13" Type="http://schemas.openxmlformats.org/officeDocument/2006/relationships/image" Target="../media/image39.jpeg"/><Relationship Id="rId18" Type="http://schemas.openxmlformats.org/officeDocument/2006/relationships/image" Target="../media/image44.jpeg"/><Relationship Id="rId26" Type="http://schemas.openxmlformats.org/officeDocument/2006/relationships/image" Target="../media/image52.jpeg"/><Relationship Id="rId3" Type="http://schemas.openxmlformats.org/officeDocument/2006/relationships/image" Target="../media/image29.jpeg"/><Relationship Id="rId21" Type="http://schemas.openxmlformats.org/officeDocument/2006/relationships/image" Target="../media/image47.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5" Type="http://schemas.openxmlformats.org/officeDocument/2006/relationships/image" Target="../media/image51.jpeg"/><Relationship Id="rId33" Type="http://schemas.openxmlformats.org/officeDocument/2006/relationships/image" Target="../media/image59.jpeg"/><Relationship Id="rId2" Type="http://schemas.openxmlformats.org/officeDocument/2006/relationships/image" Target="../media/image28.jpeg"/><Relationship Id="rId16" Type="http://schemas.openxmlformats.org/officeDocument/2006/relationships/image" Target="../media/image42.jpeg"/><Relationship Id="rId20" Type="http://schemas.openxmlformats.org/officeDocument/2006/relationships/image" Target="../media/image46.jpeg"/><Relationship Id="rId29"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37.jpeg"/><Relationship Id="rId24" Type="http://schemas.openxmlformats.org/officeDocument/2006/relationships/image" Target="../media/image50.jpeg"/><Relationship Id="rId32" Type="http://schemas.openxmlformats.org/officeDocument/2006/relationships/image" Target="../media/image58.jpeg"/><Relationship Id="rId5" Type="http://schemas.openxmlformats.org/officeDocument/2006/relationships/image" Target="../media/image31.jpeg"/><Relationship Id="rId15" Type="http://schemas.openxmlformats.org/officeDocument/2006/relationships/image" Target="../media/image41.jpeg"/><Relationship Id="rId23" Type="http://schemas.openxmlformats.org/officeDocument/2006/relationships/image" Target="../media/image49.jpeg"/><Relationship Id="rId28" Type="http://schemas.openxmlformats.org/officeDocument/2006/relationships/image" Target="../media/image54.jpeg"/><Relationship Id="rId10" Type="http://schemas.openxmlformats.org/officeDocument/2006/relationships/image" Target="../media/image36.jpeg"/><Relationship Id="rId19" Type="http://schemas.openxmlformats.org/officeDocument/2006/relationships/image" Target="../media/image45.jpeg"/><Relationship Id="rId31" Type="http://schemas.openxmlformats.org/officeDocument/2006/relationships/image" Target="../media/image57.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 Id="rId22" Type="http://schemas.openxmlformats.org/officeDocument/2006/relationships/image" Target="../media/image48.jpeg"/><Relationship Id="rId27" Type="http://schemas.openxmlformats.org/officeDocument/2006/relationships/image" Target="../media/image53.jpeg"/><Relationship Id="rId30" Type="http://schemas.openxmlformats.org/officeDocument/2006/relationships/image" Target="../media/image56.jpeg"/><Relationship Id="rId8" Type="http://schemas.openxmlformats.org/officeDocument/2006/relationships/image" Target="../media/image34.jpeg"/></Relationships>
</file>

<file path=ppt/slides/_rels/slide2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8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68.PNG"/><Relationship Id="rId1" Type="http://schemas.openxmlformats.org/officeDocument/2006/relationships/slideLayout" Target="../slideLayouts/slideLayout190.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2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9.xml"/><Relationship Id="rId1" Type="http://schemas.openxmlformats.org/officeDocument/2006/relationships/slideLayout" Target="../slideLayouts/slideLayout191.xml"/><Relationship Id="rId6" Type="http://schemas.openxmlformats.org/officeDocument/2006/relationships/image" Target="../media/image73.jpeg"/><Relationship Id="rId5" Type="http://schemas.openxmlformats.org/officeDocument/2006/relationships/image" Target="../media/image72.jpe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2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90.xml"/></Relationships>
</file>

<file path=ppt/slides/_rels/slide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97.xml"/></Relationships>
</file>

<file path=ppt/slides/_rels/slide3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97.xml"/></Relationships>
</file>

<file path=ppt/slides/_rels/slide3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97.xml"/><Relationship Id="rId5" Type="http://schemas.openxmlformats.org/officeDocument/2006/relationships/image" Target="../media/image85.jpeg"/><Relationship Id="rId4" Type="http://schemas.openxmlformats.org/officeDocument/2006/relationships/image" Target="../media/image84.jpeg"/></Relationships>
</file>

<file path=ppt/slides/_rels/slide3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97.xml"/></Relationships>
</file>

<file path=ppt/slides/_rels/slide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7.xml"/></Relationships>
</file>

<file path=ppt/slides/_rels/slide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19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41.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191.xml"/><Relationship Id="rId6" Type="http://schemas.openxmlformats.org/officeDocument/2006/relationships/image" Target="../media/image99.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42.xml.rels><?xml version="1.0" encoding="UTF-8" standalone="yes"?>
<Relationships xmlns="http://schemas.openxmlformats.org/package/2006/relationships"><Relationship Id="rId13" Type="http://schemas.openxmlformats.org/officeDocument/2006/relationships/image" Target="../media/image114.jpeg"/><Relationship Id="rId18" Type="http://schemas.openxmlformats.org/officeDocument/2006/relationships/image" Target="../media/image119.jpeg"/><Relationship Id="rId26" Type="http://schemas.openxmlformats.org/officeDocument/2006/relationships/image" Target="../media/image127.jpeg"/><Relationship Id="rId3" Type="http://schemas.openxmlformats.org/officeDocument/2006/relationships/image" Target="../media/image104.jpeg"/><Relationship Id="rId21" Type="http://schemas.openxmlformats.org/officeDocument/2006/relationships/image" Target="../media/image122.jpeg"/><Relationship Id="rId34" Type="http://schemas.openxmlformats.org/officeDocument/2006/relationships/image" Target="../media/image135.jpeg"/><Relationship Id="rId7" Type="http://schemas.openxmlformats.org/officeDocument/2006/relationships/image" Target="../media/image108.jpeg"/><Relationship Id="rId12" Type="http://schemas.openxmlformats.org/officeDocument/2006/relationships/image" Target="../media/image113.jpeg"/><Relationship Id="rId17" Type="http://schemas.openxmlformats.org/officeDocument/2006/relationships/image" Target="../media/image118.jpeg"/><Relationship Id="rId25" Type="http://schemas.openxmlformats.org/officeDocument/2006/relationships/image" Target="../media/image126.jpeg"/><Relationship Id="rId33" Type="http://schemas.openxmlformats.org/officeDocument/2006/relationships/image" Target="../media/image134.jpeg"/><Relationship Id="rId2" Type="http://schemas.openxmlformats.org/officeDocument/2006/relationships/notesSlide" Target="../notesSlides/notesSlide10.xml"/><Relationship Id="rId16" Type="http://schemas.openxmlformats.org/officeDocument/2006/relationships/image" Target="../media/image117.jpeg"/><Relationship Id="rId20" Type="http://schemas.openxmlformats.org/officeDocument/2006/relationships/image" Target="../media/image121.jpeg"/><Relationship Id="rId29" Type="http://schemas.openxmlformats.org/officeDocument/2006/relationships/image" Target="../media/image130.jpeg"/><Relationship Id="rId1" Type="http://schemas.openxmlformats.org/officeDocument/2006/relationships/slideLayout" Target="../slideLayouts/slideLayout191.xml"/><Relationship Id="rId6" Type="http://schemas.openxmlformats.org/officeDocument/2006/relationships/image" Target="../media/image107.jpeg"/><Relationship Id="rId11" Type="http://schemas.openxmlformats.org/officeDocument/2006/relationships/image" Target="../media/image112.jpeg"/><Relationship Id="rId24" Type="http://schemas.openxmlformats.org/officeDocument/2006/relationships/image" Target="../media/image125.jpeg"/><Relationship Id="rId32" Type="http://schemas.openxmlformats.org/officeDocument/2006/relationships/image" Target="../media/image133.jpeg"/><Relationship Id="rId5" Type="http://schemas.openxmlformats.org/officeDocument/2006/relationships/image" Target="../media/image106.jpeg"/><Relationship Id="rId15" Type="http://schemas.openxmlformats.org/officeDocument/2006/relationships/image" Target="../media/image116.jpeg"/><Relationship Id="rId23" Type="http://schemas.openxmlformats.org/officeDocument/2006/relationships/image" Target="../media/image124.jpeg"/><Relationship Id="rId28" Type="http://schemas.openxmlformats.org/officeDocument/2006/relationships/image" Target="../media/image129.jpeg"/><Relationship Id="rId10" Type="http://schemas.openxmlformats.org/officeDocument/2006/relationships/image" Target="../media/image111.jpeg"/><Relationship Id="rId19" Type="http://schemas.openxmlformats.org/officeDocument/2006/relationships/image" Target="../media/image120.jpeg"/><Relationship Id="rId31" Type="http://schemas.openxmlformats.org/officeDocument/2006/relationships/image" Target="../media/image132.jpeg"/><Relationship Id="rId4" Type="http://schemas.openxmlformats.org/officeDocument/2006/relationships/image" Target="../media/image105.jpeg"/><Relationship Id="rId9" Type="http://schemas.openxmlformats.org/officeDocument/2006/relationships/image" Target="../media/image110.jpeg"/><Relationship Id="rId14" Type="http://schemas.openxmlformats.org/officeDocument/2006/relationships/image" Target="../media/image115.jpeg"/><Relationship Id="rId22" Type="http://schemas.openxmlformats.org/officeDocument/2006/relationships/image" Target="../media/image123.jpeg"/><Relationship Id="rId27" Type="http://schemas.openxmlformats.org/officeDocument/2006/relationships/image" Target="../media/image128.jpeg"/><Relationship Id="rId30" Type="http://schemas.openxmlformats.org/officeDocument/2006/relationships/image" Target="../media/image131.jpeg"/><Relationship Id="rId35" Type="http://schemas.openxmlformats.org/officeDocument/2006/relationships/image" Target="../media/image136.jpeg"/><Relationship Id="rId8" Type="http://schemas.openxmlformats.org/officeDocument/2006/relationships/image" Target="../media/image109.jpe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44.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45.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1.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5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96.xml"/></Relationships>
</file>

<file path=ppt/slides/_rels/slide5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96.xml"/></Relationships>
</file>

<file path=ppt/slides/_rels/slide5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96.xml"/></Relationships>
</file>

<file path=ppt/slides/_rels/slide56.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96.xml"/></Relationships>
</file>

<file path=ppt/slides/_rels/slide5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9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a:solidFill>
                  <a:schemeClr val="bg1"/>
                </a:solidFill>
                <a:latin typeface="맑은 고딕" pitchFamily="50" charset="-127"/>
                <a:ea typeface="맑은 고딕" pitchFamily="50" charset="-127"/>
              </a:rPr>
              <a:t>I </a:t>
            </a: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 </a:t>
            </a:r>
            <a:r>
              <a:rPr lang="en-US" altLang="ko-KR" sz="4000" b="1" dirty="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생성</a:t>
            </a: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a:latin typeface="Arial" panose="020B0604020202020204" pitchFamily="34" charset="0"/>
                <a:cs typeface="Arial" panose="020B0604020202020204" pitchFamily="34" charset="0"/>
              </a:rPr>
              <a:t>EC2 </a:t>
            </a:r>
            <a:r>
              <a:rPr lang="ko-KR" altLang="en-US" sz="3000" dirty="0">
                <a:latin typeface="Arial" panose="020B0604020202020204" pitchFamily="34" charset="0"/>
                <a:cs typeface="Arial" panose="020B0604020202020204" pitchFamily="34" charset="0"/>
              </a:rPr>
              <a:t>생성</a:t>
            </a: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a:latin typeface="Arial" panose="020B0604020202020204" pitchFamily="34" charset="0"/>
                <a:cs typeface="Arial" panose="020B0604020202020204" pitchFamily="34" charset="0"/>
              </a:rPr>
              <a:t>EC2 </a:t>
            </a:r>
            <a:r>
              <a:rPr lang="ko-KR" altLang="en-US" sz="2400" dirty="0">
                <a:latin typeface="Arial" panose="020B0604020202020204" pitchFamily="34" charset="0"/>
                <a:cs typeface="Arial" panose="020B0604020202020204" pitchFamily="34" charset="0"/>
              </a:rPr>
              <a:t>만들기</a:t>
            </a:r>
            <a:endParaRPr lang="en-US" altLang="ko-KR" sz="2400" dirty="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설정 </a:t>
            </a:r>
            <a:r>
              <a:rPr lang="en-US" altLang="ko-KR" dirty="0">
                <a:latin typeface="Arial" panose="020B0604020202020204" pitchFamily="34" charset="0"/>
                <a:cs typeface="Arial" panose="020B0604020202020204" pitchFamily="34" charset="0"/>
              </a:rPr>
              <a:t>: </a:t>
            </a:r>
            <a:r>
              <a:rPr lang="ko-KR" altLang="ko-KR" dirty="0"/>
              <a:t>AMI, 타입, </a:t>
            </a:r>
            <a:r>
              <a:rPr lang="ko-KR" altLang="ko-KR" dirty="0" err="1"/>
              <a:t>세부설정</a:t>
            </a:r>
            <a:r>
              <a:rPr lang="ko-KR" altLang="ko-KR" dirty="0"/>
              <a:t>, </a:t>
            </a:r>
            <a:r>
              <a:rPr lang="ko-KR" altLang="ko-KR" dirty="0" err="1"/>
              <a:t>보안그룹</a:t>
            </a:r>
            <a:r>
              <a:rPr lang="ko-KR" altLang="ko-KR" dirty="0"/>
              <a:t>, </a:t>
            </a:r>
            <a:r>
              <a:rPr lang="ko-KR" altLang="ko-KR" dirty="0" err="1"/>
              <a:t>키발급</a:t>
            </a:r>
            <a:endParaRPr lang="en-US" altLang="ko-KR" dirty="0"/>
          </a:p>
          <a:p>
            <a:pPr marL="685800" lvl="1">
              <a:buFont typeface="Arial" panose="020B0604020202020204" pitchFamily="34" charset="0"/>
              <a:buChar char="•"/>
            </a:pPr>
            <a:r>
              <a:rPr lang="en-US" altLang="ko-KR" dirty="0">
                <a:latin typeface="Arial" panose="020B0604020202020204" pitchFamily="34" charset="0"/>
                <a:cs typeface="Arial" panose="020B0604020202020204" pitchFamily="34" charset="0"/>
              </a:rPr>
              <a:t>EC2 </a:t>
            </a:r>
            <a:r>
              <a:rPr lang="ko-KR" altLang="en-US" dirty="0">
                <a:latin typeface="Arial" panose="020B0604020202020204" pitchFamily="34" charset="0"/>
                <a:cs typeface="Arial" panose="020B0604020202020204" pitchFamily="34" charset="0"/>
              </a:rPr>
              <a:t>실행 </a:t>
            </a:r>
            <a:r>
              <a:rPr lang="en-US" altLang="ko-KR" dirty="0">
                <a:latin typeface="Arial" panose="020B0604020202020204" pitchFamily="34" charset="0"/>
                <a:cs typeface="Arial" panose="020B0604020202020204" pitchFamily="34" charset="0"/>
              </a:rPr>
              <a:t>: launch</a:t>
            </a:r>
            <a:endParaRPr lang="en-US" altLang="ko-KR" dirty="0"/>
          </a:p>
          <a:p>
            <a:pPr marL="228600" indent="-342900"/>
            <a:r>
              <a:rPr lang="en-US" altLang="ko-KR" dirty="0"/>
              <a:t>EC2 </a:t>
            </a:r>
            <a:r>
              <a:rPr lang="ko-KR" altLang="en-US" dirty="0"/>
              <a:t>접속</a:t>
            </a:r>
            <a:r>
              <a:rPr lang="en-US" altLang="ko-KR" dirty="0"/>
              <a:t>	</a:t>
            </a:r>
          </a:p>
          <a:p>
            <a:pPr marL="571500" lvl="1"/>
            <a:r>
              <a:rPr lang="ko-KR" altLang="ko-KR" dirty="0" err="1"/>
              <a:t>Linux</a:t>
            </a:r>
            <a:r>
              <a:rPr lang="ko-KR" altLang="ko-KR" dirty="0"/>
              <a:t> : SSH</a:t>
            </a:r>
            <a:endParaRPr lang="en-US" altLang="ko-KR" dirty="0"/>
          </a:p>
          <a:p>
            <a:pPr marL="914400" lvl="3">
              <a:lnSpc>
                <a:spcPct val="80000"/>
              </a:lnSpc>
              <a:spcAft>
                <a:spcPts val="800"/>
              </a:spcAft>
            </a:pPr>
            <a:r>
              <a:rPr lang="en-US" altLang="ko-KR" sz="2000" dirty="0" err="1"/>
              <a:t>PuttyGen</a:t>
            </a:r>
            <a:r>
              <a:rPr lang="ko-KR" altLang="en-US" sz="2000" dirty="0"/>
              <a:t>으로 </a:t>
            </a:r>
            <a:r>
              <a:rPr lang="en-US" altLang="ko-KR" sz="2000" dirty="0"/>
              <a:t>PPK </a:t>
            </a:r>
            <a:r>
              <a:rPr lang="ko-KR" altLang="en-US" sz="2000" dirty="0"/>
              <a:t>파일 만들기 </a:t>
            </a:r>
            <a:r>
              <a:rPr lang="en-US" altLang="ko-KR" sz="2000" dirty="0"/>
              <a:t>(</a:t>
            </a:r>
            <a:r>
              <a:rPr lang="en-US" altLang="ko-KR" sz="2000" dirty="0" err="1"/>
              <a:t>keypair</a:t>
            </a:r>
            <a:r>
              <a:rPr lang="en-US" altLang="ko-KR" sz="2000" dirty="0"/>
              <a:t>)</a:t>
            </a:r>
          </a:p>
          <a:p>
            <a:pPr marL="914400" lvl="3"/>
            <a:r>
              <a:rPr lang="en-US" altLang="ko-KR" sz="2000" dirty="0"/>
              <a:t>Putty : SSH </a:t>
            </a:r>
            <a:r>
              <a:rPr lang="ko-KR" altLang="en-US" sz="2000" dirty="0"/>
              <a:t>접속</a:t>
            </a:r>
            <a:endParaRPr lang="en-US" altLang="ko-KR" sz="2000" dirty="0"/>
          </a:p>
          <a:p>
            <a:pPr marL="571500" lvl="1"/>
            <a:r>
              <a:rPr lang="en-US" altLang="ko-KR" dirty="0"/>
              <a:t>Window : RDP</a:t>
            </a:r>
          </a:p>
          <a:p>
            <a:pPr marL="914400" lvl="3"/>
            <a:r>
              <a:rPr lang="ko-KR" altLang="ko-KR" sz="2000" dirty="0"/>
              <a:t>원격데스크톱파일다운로드 (RDP) </a:t>
            </a:r>
            <a:endParaRPr lang="en-US" altLang="ko-KR" sz="2000" dirty="0"/>
          </a:p>
          <a:p>
            <a:pPr marL="914400" lvl="3"/>
            <a:r>
              <a:rPr lang="ko-KR" altLang="ko-KR" dirty="0" err="1"/>
              <a:t>키페어</a:t>
            </a:r>
            <a:r>
              <a:rPr lang="ko-KR" altLang="ko-KR" dirty="0"/>
              <a:t>--암호 복사 --&gt; RDP </a:t>
            </a:r>
            <a:r>
              <a:rPr lang="ko-KR" altLang="ko-KR" dirty="0" err="1"/>
              <a:t>Administrator</a:t>
            </a:r>
            <a:r>
              <a:rPr lang="en-US" altLang="ko-KR" dirty="0"/>
              <a:t>,</a:t>
            </a:r>
            <a:r>
              <a:rPr lang="ko-KR" altLang="ko-KR" dirty="0"/>
              <a:t> </a:t>
            </a:r>
            <a:r>
              <a:rPr lang="ko-KR" altLang="ko-KR" dirty="0" err="1"/>
              <a:t>pw</a:t>
            </a:r>
            <a:r>
              <a:rPr lang="ko-KR" altLang="ko-KR" dirty="0"/>
              <a:t>:</a:t>
            </a:r>
          </a:p>
          <a:p>
            <a:pPr marL="685800" lvl="3" indent="0">
              <a:buNone/>
            </a:pPr>
            <a:endParaRPr lang="en-US" altLang="ko-KR" sz="2000" dirty="0"/>
          </a:p>
          <a:p>
            <a:pPr marL="571500" lvl="1"/>
            <a:endParaRPr lang="ko-KR" altLang="ko-KR" dirty="0"/>
          </a:p>
          <a:p>
            <a:pPr marL="571500" lvl="1"/>
            <a:endParaRPr lang="en-US" altLang="ko-KR" dirty="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p:txBody>
          <a:bodyPr>
            <a:normAutofit fontScale="92500" lnSpcReduction="20000"/>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a:t>
            </a:r>
            <a:r>
              <a:rPr lang="en-US" altLang="ko-KR" dirty="0" err="1"/>
              <a:t>var</a:t>
            </a:r>
            <a:r>
              <a:rPr lang="en-US" altLang="ko-KR" dirty="0"/>
              <a:t>/www/html</a:t>
            </a:r>
          </a:p>
          <a:p>
            <a:pPr latinLnBrk="0"/>
            <a:r>
              <a:rPr lang="en-US" altLang="ko-KR" dirty="0"/>
              <a:t>Linux webserver (</a:t>
            </a:r>
            <a:r>
              <a:rPr lang="en-US" altLang="ko-KR" dirty="0" err="1"/>
              <a:t>Redhat</a:t>
            </a:r>
            <a:r>
              <a:rPr lang="en-US" altLang="ko-KR" dirty="0"/>
              <a:t>, CentOS)</a:t>
            </a:r>
          </a:p>
          <a:p>
            <a:pPr lvl="1" latinLnBrk="0"/>
            <a:r>
              <a:rPr lang="en-US" altLang="ko-KR" dirty="0"/>
              <a:t>$yum install </a:t>
            </a:r>
            <a:r>
              <a:rPr lang="en-US" altLang="ko-KR" dirty="0" err="1"/>
              <a:t>httpd</a:t>
            </a:r>
            <a:endParaRPr lang="en-US" altLang="ko-KR" dirty="0"/>
          </a:p>
          <a:p>
            <a:pPr lvl="1" latinLnBrk="0"/>
            <a:r>
              <a:rPr lang="en-US" altLang="ko-KR" dirty="0"/>
              <a:t>$service </a:t>
            </a:r>
            <a:r>
              <a:rPr lang="en-US" altLang="ko-KR" dirty="0" err="1"/>
              <a:t>httpd</a:t>
            </a:r>
            <a:r>
              <a:rPr lang="en-US" altLang="ko-KR" dirty="0"/>
              <a:t> start </a:t>
            </a:r>
          </a:p>
          <a:p>
            <a:pPr lvl="1" latinLnBrk="0"/>
            <a:r>
              <a:rPr lang="en-US" altLang="ko-KR" dirty="0"/>
              <a:t>….</a:t>
            </a:r>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scale 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a:sym typeface="Wingdings" panose="05000000000000000000" pitchFamily="2" charset="2"/>
              </a:rPr>
              <a:t></a:t>
            </a:r>
            <a:r>
              <a:rPr lang="en-US" altLang="ko-KR" dirty="0"/>
              <a:t> Elastic IP </a:t>
            </a:r>
            <a:r>
              <a:rPr lang="en-US" altLang="ko-KR" dirty="0">
                <a:sym typeface="Wingdings" panose="05000000000000000000" pitchFamily="2" charset="2"/>
              </a:rPr>
              <a:t></a:t>
            </a:r>
            <a:r>
              <a:rPr lang="en-US" altLang="ko-KR" dirty="0"/>
              <a:t> Allocate </a:t>
            </a:r>
            <a:r>
              <a:rPr lang="en-US" altLang="ko-KR" dirty="0" err="1"/>
              <a:t>Ip</a:t>
            </a:r>
            <a:r>
              <a:rPr lang="en-US" altLang="ko-KR" dirty="0"/>
              <a:t> </a:t>
            </a:r>
            <a:r>
              <a:rPr lang="en-US" altLang="ko-KR" dirty="0">
                <a:sym typeface="Wingdings" panose="05000000000000000000" pitchFamily="2" charset="2"/>
              </a:rPr>
              <a:t></a:t>
            </a:r>
            <a:r>
              <a:rPr lang="en-US" altLang="ko-KR" dirty="0"/>
              <a:t> 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a:sym typeface="Wingdings" panose="05000000000000000000" pitchFamily="2" charset="2"/>
              </a:rPr>
              <a:t></a:t>
            </a:r>
            <a:r>
              <a:rPr lang="en-US" altLang="ko-KR" dirty="0"/>
              <a:t> </a:t>
            </a:r>
            <a:r>
              <a:rPr lang="ko-KR" altLang="ko-KR" dirty="0" err="1"/>
              <a:t>우측마우스</a:t>
            </a:r>
            <a:r>
              <a:rPr lang="en-US" altLang="ko-KR" dirty="0"/>
              <a:t> </a:t>
            </a:r>
            <a:r>
              <a:rPr lang="en-US" altLang="ko-KR" dirty="0">
                <a:sym typeface="Wingdings" panose="05000000000000000000" pitchFamily="2" charset="2"/>
              </a:rPr>
              <a:t></a:t>
            </a:r>
            <a:r>
              <a:rPr lang="en-US" altLang="ko-KR" dirty="0"/>
              <a:t>launch</a:t>
            </a:r>
          </a:p>
          <a:p>
            <a:pPr latinLnBrk="0"/>
            <a:r>
              <a:rPr lang="en-US" altLang="ko-KR" dirty="0"/>
              <a:t>associate add using Elastic IP</a:t>
            </a:r>
          </a:p>
          <a:p>
            <a:pPr latinLnBrk="0"/>
            <a:r>
              <a:rPr lang="en-US" altLang="ko-KR" dirty="0"/>
              <a:t>disassociate add</a:t>
            </a:r>
            <a:endParaRPr lang="ko-KR" altLang="ko-KR" dirty="0"/>
          </a:p>
          <a:p>
            <a:pPr latinLnBrk="0"/>
            <a:r>
              <a:rPr lang="en-US" altLang="ko-KR" dirty="0"/>
              <a:t>release IP</a:t>
            </a:r>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a:t>ssh</a:t>
            </a:r>
            <a:r>
              <a:rPr lang="en-US" altLang="ko-KR" dirty="0"/>
              <a:t> -</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a:t>sudo</a:t>
            </a:r>
            <a:r>
              <a:rPr lang="en-US" altLang="ko-KR" dirty="0"/>
              <a:t> apt-get update</a:t>
            </a:r>
            <a:endParaRPr lang="ko-KR" altLang="ko-KR" dirty="0"/>
          </a:p>
          <a:p>
            <a:pPr lvl="1" latinLnBrk="0"/>
            <a:r>
              <a:rPr lang="en-US" altLang="ko-KR" dirty="0"/>
              <a:t>$ </a:t>
            </a:r>
            <a:r>
              <a:rPr lang="en-US" altLang="ko-KR" dirty="0" err="1"/>
              <a:t>sudo</a:t>
            </a:r>
            <a:r>
              <a:rPr lang="en-US" altLang="ko-KR" dirty="0"/>
              <a:t> 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a:t>$</a:t>
            </a:r>
            <a:r>
              <a:rPr lang="en-US" altLang="ko-KR" dirty="0" err="1"/>
              <a:t>sudo</a:t>
            </a:r>
            <a:r>
              <a:rPr lang="en-US" altLang="ko-KR" dirty="0"/>
              <a:t> 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a:t>var</a:t>
            </a:r>
            <a:r>
              <a:rPr lang="en-US" altLang="ko-KR" dirty="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S3 bucket  </a:t>
            </a:r>
            <a:r>
              <a:rPr lang="ko-KR" altLang="en-US" dirty="0"/>
              <a:t>생성</a:t>
            </a:r>
            <a:endParaRPr lang="en-US" altLang="ko-KR" dirty="0"/>
          </a:p>
          <a:p>
            <a:pPr marL="342900" indent="-342900">
              <a:buFont typeface="Wingdings" panose="05000000000000000000" pitchFamily="2" charset="2"/>
              <a:buChar char="§"/>
            </a:pPr>
            <a:r>
              <a:rPr lang="en-US" altLang="ko-KR" dirty="0"/>
              <a:t>File upload</a:t>
            </a:r>
          </a:p>
          <a:p>
            <a:pPr marL="342900" indent="-342900">
              <a:buFont typeface="Wingdings" panose="05000000000000000000" pitchFamily="2" charset="2"/>
              <a:buChar char="§"/>
            </a:pPr>
            <a:r>
              <a:rPr lang="en-US" altLang="ko-KR" dirty="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7514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a:t>객체 </a:t>
            </a:r>
            <a:r>
              <a:rPr lang="ko-KR" altLang="ko-KR" dirty="0"/>
              <a:t>스토리지, </a:t>
            </a:r>
            <a:endParaRPr lang="en-US" altLang="ko-KR" dirty="0"/>
          </a:p>
          <a:p>
            <a:pPr latinLnBrk="0"/>
            <a:r>
              <a:rPr lang="ko-KR" altLang="ko-KR" dirty="0"/>
              <a:t>콘텐츠 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저장</a:t>
            </a:r>
            <a:endParaRPr lang="en-US" altLang="ko-KR" dirty="0"/>
          </a:p>
          <a:p>
            <a:pPr latinLnBrk="0">
              <a:lnSpc>
                <a:spcPct val="160000"/>
              </a:lnSpc>
            </a:pPr>
            <a:r>
              <a:rPr lang="en-US" altLang="ko-KR" dirty="0"/>
              <a:t>AWS Management Console</a:t>
            </a:r>
            <a:r>
              <a:rPr lang="ko-KR" altLang="en-US" dirty="0"/>
              <a:t>을 통해 </a:t>
            </a:r>
            <a:r>
              <a:rPr lang="en-US" altLang="ko-KR" dirty="0"/>
              <a:t>Amazon S3 </a:t>
            </a:r>
            <a:r>
              <a:rPr lang="ko-KR" altLang="en-US" dirty="0"/>
              <a:t>리소스에 액세스하고 관리</a:t>
            </a:r>
            <a:endParaRPr lang="en-US" altLang="ko-KR" dirty="0"/>
          </a:p>
          <a:p>
            <a:pPr latinLnBrk="0"/>
            <a:r>
              <a:rPr lang="en-US" altLang="ko-KR" dirty="0"/>
              <a:t>Amazon S3 vs Amazon S3 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RDS : </a:t>
            </a:r>
            <a:r>
              <a:rPr lang="en-US" altLang="ko-KR" dirty="0"/>
              <a:t>Relational Database 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Database engine</a:t>
            </a:r>
          </a:p>
          <a:p>
            <a:pPr marL="342900" indent="-342900">
              <a:buFont typeface="Wingdings" panose="05000000000000000000" pitchFamily="2" charset="2"/>
              <a:buChar char="§"/>
            </a:pPr>
            <a:r>
              <a:rPr lang="en-US" altLang="ko-KR" dirty="0"/>
              <a:t>RDS  </a:t>
            </a:r>
            <a:r>
              <a:rPr lang="ko-KR" altLang="en-US" dirty="0"/>
              <a:t>접속</a:t>
            </a:r>
            <a:endParaRPr lang="en-US" altLang="ko-KR" dirty="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a:p>
          <a:p>
            <a:pPr lvl="1"/>
            <a:r>
              <a:rPr lang="en-US" altLang="ko-KR" dirty="0"/>
              <a:t>https://www.youtube.com/watch?v=yTbdHLsnljM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a:ln>
                  <a:noFill/>
                </a:ln>
                <a:solidFill>
                  <a:prstClr val="black"/>
                </a:solidFill>
                <a:effectLst/>
                <a:uLnTx/>
                <a:uFillTx/>
                <a:latin typeface="Segoe UI"/>
                <a:ea typeface="+mn-ea"/>
                <a:cs typeface="+mn-cs"/>
              </a:rPr>
              <a:t>엔진</a:t>
            </a:r>
          </a:p>
        </p:txBody>
      </p:sp>
    </p:spTree>
    <p:extLst>
      <p:ext uri="{BB962C8B-B14F-4D97-AF65-F5344CB8AC3E}">
        <p14:creationId xmlns:p14="http://schemas.microsoft.com/office/powerpoint/2010/main" val="71276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접근</a:t>
            </a:r>
          </a:p>
        </p:txBody>
      </p:sp>
      <p:sp>
        <p:nvSpPr>
          <p:cNvPr id="5" name="내용 개체 틀 4"/>
          <p:cNvSpPr>
            <a:spLocks noGrp="1"/>
          </p:cNvSpPr>
          <p:nvPr>
            <p:ph sz="quarter" idx="10"/>
          </p:nvPr>
        </p:nvSpPr>
        <p:spPr/>
        <p:txBody>
          <a:bodyPr/>
          <a:lstStyle/>
          <a:p>
            <a:r>
              <a:rPr lang="en-US" altLang="ko-KR" dirty="0"/>
              <a:t>public access</a:t>
            </a:r>
            <a:endParaRPr lang="ko-KR" altLang="en-US" dirty="0"/>
          </a:p>
          <a:p>
            <a:r>
              <a:rPr lang="en-US" altLang="ko-KR" dirty="0"/>
              <a:t>security group</a:t>
            </a:r>
            <a:endParaRPr lang="ko-KR" altLang="en-US" dirty="0"/>
          </a:p>
          <a:p>
            <a:pPr lvl="1">
              <a:lnSpc>
                <a:spcPct val="150000"/>
              </a:lnSpc>
            </a:pPr>
            <a:r>
              <a:rPr lang="en-US" altLang="ko-KR" dirty="0"/>
              <a:t> 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EC2 </a:t>
            </a:r>
            <a:r>
              <a:rPr lang="ko-KR" altLang="en-US" dirty="0"/>
              <a:t>에서 </a:t>
            </a:r>
            <a:r>
              <a:rPr lang="en-US" altLang="ko-KR" dirty="0"/>
              <a:t>RDS </a:t>
            </a:r>
            <a:r>
              <a:rPr lang="ko-KR" altLang="en-US" dirty="0"/>
              <a:t>접근 </a:t>
            </a:r>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–h aws2-rds..../ -u admin -p</a:t>
            </a:r>
          </a:p>
          <a:p>
            <a:pPr lvl="1"/>
            <a:r>
              <a:rPr lang="en-US" altLang="ko-KR" dirty="0"/>
              <a:t>$</a:t>
            </a:r>
            <a:r>
              <a:rPr lang="en-US" altLang="ko-KR" dirty="0" err="1"/>
              <a:t>mysql</a:t>
            </a:r>
            <a:r>
              <a:rPr lang="en-US" altLang="ko-KR"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RDS</a:t>
            </a:r>
            <a:endParaRPr lang="ko-KR" altLang="en-US" dirty="0"/>
          </a:p>
        </p:txBody>
      </p:sp>
      <p:sp>
        <p:nvSpPr>
          <p:cNvPr id="3" name="내용 개체 틀 2"/>
          <p:cNvSpPr>
            <a:spLocks noGrp="1"/>
          </p:cNvSpPr>
          <p:nvPr>
            <p:ph sz="quarter" idx="10"/>
          </p:nvPr>
        </p:nvSpPr>
        <p:spPr/>
        <p:txBody>
          <a:bodyPr/>
          <a:lstStyle/>
          <a:p>
            <a:r>
              <a:rPr lang="en-US" altLang="ko-KR" dirty="0"/>
              <a:t>RDS create, </a:t>
            </a:r>
          </a:p>
          <a:p>
            <a:pPr lvl="1"/>
            <a:r>
              <a:rPr lang="en-US" altLang="ko-KR" dirty="0"/>
              <a:t>public access</a:t>
            </a:r>
          </a:p>
          <a:p>
            <a:pPr lvl="1"/>
            <a:r>
              <a:rPr lang="en-US" altLang="ko-KR" dirty="0"/>
              <a:t>private access : only EC2 instance inside VPC</a:t>
            </a:r>
          </a:p>
          <a:p>
            <a:r>
              <a:rPr lang="en-US" altLang="ko-KR" dirty="0"/>
              <a:t>EC2 create, EC2 sg </a:t>
            </a:r>
            <a:r>
              <a:rPr lang="ko-KR" altLang="en-US" dirty="0"/>
              <a:t>를 </a:t>
            </a:r>
            <a:r>
              <a:rPr lang="en-US" altLang="ko-KR" dirty="0"/>
              <a:t>RDS sg </a:t>
            </a:r>
            <a:r>
              <a:rPr lang="ko-KR" altLang="en-US" dirty="0"/>
              <a:t>의 </a:t>
            </a:r>
            <a:r>
              <a:rPr lang="en-US" altLang="ko-KR" dirty="0"/>
              <a:t>inbound rule</a:t>
            </a:r>
            <a:r>
              <a:rPr lang="ko-KR" altLang="en-US" dirty="0"/>
              <a:t>에 추가</a:t>
            </a:r>
            <a:endParaRPr lang="en-US" altLang="ko-KR" dirty="0"/>
          </a:p>
          <a:p>
            <a:pPr lvl="1"/>
            <a:r>
              <a:rPr lang="en-US" altLang="ko-KR" dirty="0"/>
              <a:t>EC2 – security group  : copy</a:t>
            </a:r>
          </a:p>
          <a:p>
            <a:pPr lvl="1"/>
            <a:r>
              <a:rPr lang="en-US" altLang="ko-KR" dirty="0"/>
              <a:t>RDS : Actions </a:t>
            </a:r>
            <a:r>
              <a:rPr lang="en-US" altLang="ko-KR" dirty="0">
                <a:sym typeface="Wingdings" panose="05000000000000000000" pitchFamily="2" charset="2"/>
              </a:rPr>
              <a:t> </a:t>
            </a:r>
            <a:r>
              <a:rPr lang="en-US" altLang="ko-KR" dirty="0"/>
              <a:t>security group </a:t>
            </a:r>
            <a:r>
              <a:rPr lang="en-US" altLang="ko-KR" dirty="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mysql</a:t>
            </a:r>
            <a:r>
              <a:rPr lang="en-US" altLang="ko-KR" dirty="0"/>
              <a:t>/</a:t>
            </a:r>
            <a:r>
              <a:rPr lang="en-US" altLang="ko-KR" dirty="0" err="1"/>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0119D9-9E6B-7704-13A5-24ABBB46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903514"/>
            <a:ext cx="8523514" cy="5562600"/>
          </a:xfrm>
          <a:prstGeom prst="rect">
            <a:avLst/>
          </a:prstGeom>
        </p:spPr>
      </p:pic>
      <p:sp>
        <p:nvSpPr>
          <p:cNvPr id="4" name="TextBox 3">
            <a:extLst>
              <a:ext uri="{FF2B5EF4-FFF2-40B4-BE49-F238E27FC236}">
                <a16:creationId xmlns:a16="http://schemas.microsoft.com/office/drawing/2014/main" id="{7E7F306D-F6BF-388E-D32F-C57B5C8E0361}"/>
              </a:ext>
            </a:extLst>
          </p:cNvPr>
          <p:cNvSpPr txBox="1"/>
          <p:nvPr/>
        </p:nvSpPr>
        <p:spPr>
          <a:xfrm>
            <a:off x="7783286" y="620486"/>
            <a:ext cx="2852057" cy="400110"/>
          </a:xfrm>
          <a:prstGeom prst="rect">
            <a:avLst/>
          </a:prstGeom>
          <a:noFill/>
        </p:spPr>
        <p:txBody>
          <a:bodyPr wrap="square" rtlCol="0">
            <a:spAutoFit/>
          </a:bodyPr>
          <a:lstStyle/>
          <a:p>
            <a:r>
              <a:rPr lang="en-US" altLang="ko-KR" sz="2000" b="1" dirty="0"/>
              <a:t>AWS</a:t>
            </a:r>
            <a:r>
              <a:rPr lang="ko-KR" altLang="en-US" sz="2000" b="1" dirty="0"/>
              <a:t> </a:t>
            </a:r>
            <a:r>
              <a:rPr lang="en-US" altLang="ko-KR" sz="2000" b="1" dirty="0"/>
              <a:t>Architect</a:t>
            </a:r>
            <a:endParaRPr lang="ko-KR" altLang="en-US" sz="2000" b="1" dirty="0"/>
          </a:p>
        </p:txBody>
      </p:sp>
    </p:spTree>
    <p:extLst>
      <p:ext uri="{BB962C8B-B14F-4D97-AF65-F5344CB8AC3E}">
        <p14:creationId xmlns:p14="http://schemas.microsoft.com/office/powerpoint/2010/main" val="2594300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Lambda : </a:t>
            </a:r>
            <a:r>
              <a:rPr lang="en-US" altLang="ko-KR" dirty="0" err="1"/>
              <a:t>Serverless</a:t>
            </a:r>
            <a:r>
              <a:rPr lang="en-US" altLang="ko-KR" dirty="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API Gateway</a:t>
            </a:r>
          </a:p>
          <a:p>
            <a:pPr marL="342900" indent="-342900">
              <a:buFont typeface="Wingdings" panose="05000000000000000000" pitchFamily="2" charset="2"/>
              <a:buChar char="§"/>
            </a:pPr>
            <a:r>
              <a:rPr lang="en-US" altLang="ko-KR" dirty="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https://chrome.google.com/webstore/category/extensions?hl=ko</a:t>
            </a:r>
            <a:endParaRPr lang="en-US" altLang="ko-KR" dirty="0"/>
          </a:p>
          <a:p>
            <a:r>
              <a:rPr lang="en-US" altLang="ko-KR" dirty="0"/>
              <a:t>API tester</a:t>
            </a:r>
          </a:p>
          <a:p>
            <a:pPr lvl="1"/>
            <a:r>
              <a:rPr lang="en-US" altLang="ko-KR" dirty="0"/>
              <a:t>postman</a:t>
            </a:r>
          </a:p>
          <a:p>
            <a:pPr lvl="1"/>
            <a:r>
              <a:rPr lang="en-US" altLang="ko" dirty="0" err="1"/>
              <a:t>reslet</a:t>
            </a:r>
            <a:r>
              <a:rPr lang="en-US" altLang="ko" dirty="0"/>
              <a:t> </a:t>
            </a:r>
            <a:r>
              <a:rPr lang="en-US" altLang="ko" dirty="0">
                <a:sym typeface="Wingdings" panose="05000000000000000000" pitchFamily="2" charset="2"/>
              </a:rPr>
              <a:t></a:t>
            </a:r>
            <a:r>
              <a:rPr lang="en-US" altLang="ko" dirty="0"/>
              <a:t> </a:t>
            </a:r>
            <a:r>
              <a:rPr lang="en-US" altLang="ko" dirty="0" err="1"/>
              <a:t>talend</a:t>
            </a:r>
            <a:endParaRPr lang="ko-KR" altLang="en-US" dirty="0"/>
          </a:p>
        </p:txBody>
      </p:sp>
    </p:spTree>
    <p:extLst>
      <p:ext uri="{BB962C8B-B14F-4D97-AF65-F5344CB8AC3E}">
        <p14:creationId xmlns:p14="http://schemas.microsoft.com/office/powerpoint/2010/main" val="3167754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a:t>Hello world</a:t>
            </a:r>
          </a:p>
          <a:p>
            <a:r>
              <a:rPr lang="en-US" altLang="ko-KR" dirty="0"/>
              <a:t>WEB REST API</a:t>
            </a:r>
          </a:p>
          <a:p>
            <a:endParaRPr lang="en-US" altLang="ko-KR" dirty="0"/>
          </a:p>
          <a:p>
            <a:r>
              <a:rPr lang="en-US" altLang="ko-KR" b="1" dirty="0"/>
              <a:t>AWS </a:t>
            </a:r>
            <a:r>
              <a:rPr lang="en-US" altLang="ko-KR" b="1" dirty="0" err="1"/>
              <a:t>Serverless</a:t>
            </a:r>
            <a:r>
              <a:rPr lang="en-US" altLang="ko-KR" b="1" dirty="0"/>
              <a:t> Application 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a:t>]</a:t>
            </a:r>
          </a:p>
          <a:p>
            <a:pPr lvl="1"/>
            <a:r>
              <a:rPr lang="en-US" altLang="ko-KR" dirty="0"/>
              <a:t>https://www.youtube.com/watch?v=x0iyaENTxU0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API-Gateway</a:t>
            </a:r>
            <a:endParaRPr lang="ko-KR" altLang="en-US" dirty="0"/>
          </a:p>
        </p:txBody>
      </p:sp>
      <p:sp>
        <p:nvSpPr>
          <p:cNvPr id="3" name="내용 개체 틀 2"/>
          <p:cNvSpPr>
            <a:spLocks noGrp="1"/>
          </p:cNvSpPr>
          <p:nvPr>
            <p:ph idx="1"/>
          </p:nvPr>
        </p:nvSpPr>
        <p:spPr/>
        <p:txBody>
          <a:bodyPr/>
          <a:lstStyle/>
          <a:p>
            <a:r>
              <a:rPr lang="ko-KR" altLang="en-US" dirty="0"/>
              <a:t>방법 </a:t>
            </a:r>
            <a:r>
              <a:rPr lang="en-US" altLang="ko-KR" dirty="0"/>
              <a:t>1 : </a:t>
            </a:r>
            <a:r>
              <a:rPr lang="en-US" altLang="ko-KR" dirty="0" err="1"/>
              <a:t>HttpMethod</a:t>
            </a:r>
            <a:r>
              <a:rPr lang="en-US" altLang="ko-KR" dirty="0"/>
              <a:t> ANY</a:t>
            </a:r>
          </a:p>
          <a:p>
            <a:r>
              <a:rPr lang="ko-KR" altLang="en-US" dirty="0"/>
              <a:t>방법 </a:t>
            </a:r>
            <a:r>
              <a:rPr lang="en-US" altLang="ko-KR" dirty="0"/>
              <a:t>2</a:t>
            </a:r>
          </a:p>
          <a:p>
            <a:pPr lvl="1"/>
            <a:r>
              <a:rPr lang="en-US" altLang="ko-KR" dirty="0"/>
              <a:t>1. create resource </a:t>
            </a:r>
          </a:p>
          <a:p>
            <a:pPr lvl="1"/>
            <a:r>
              <a:rPr lang="en-US" altLang="ko-KR" dirty="0"/>
              <a:t>2. create Methods – GET, POST,..</a:t>
            </a:r>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all</a:t>
            </a:r>
          </a:p>
          <a:p>
            <a:pPr lvl="3"/>
            <a:r>
              <a:rPr lang="en-US" altLang="ko" sz="1400" dirty="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S3 – lambda - </a:t>
            </a:r>
            <a:r>
              <a:rPr lang="en-US" altLang="ko-KR" dirty="0" err="1"/>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a:t>event trigger	</a:t>
            </a:r>
          </a:p>
          <a:p>
            <a:pPr lvl="1"/>
            <a:r>
              <a:rPr lang="en-US" altLang="ko-KR" dirty="0"/>
              <a:t>S3 : upload </a:t>
            </a:r>
            <a:r>
              <a:rPr lang="en-US" altLang="ko-KR" dirty="0" err="1"/>
              <a:t>data.json</a:t>
            </a:r>
            <a:endParaRPr lang="en-US" altLang="ko-KR" dirty="0"/>
          </a:p>
          <a:p>
            <a:r>
              <a:rPr lang="en-US" altLang="ko-KR" dirty="0"/>
              <a:t>Lambda function with IAM</a:t>
            </a:r>
          </a:p>
          <a:p>
            <a:pPr lvl="1">
              <a:lnSpc>
                <a:spcPct val="100000"/>
              </a:lnSpc>
            </a:pPr>
            <a:r>
              <a:rPr lang="en-US" altLang="ko-KR" dirty="0"/>
              <a:t>Design : event trigger on S3 -&gt; bucket </a:t>
            </a:r>
            <a:r>
              <a:rPr lang="ko-KR" altLang="en-US" dirty="0"/>
              <a:t>지정</a:t>
            </a:r>
            <a:endParaRPr lang="en-US" altLang="ko-KR" dirty="0"/>
          </a:p>
          <a:p>
            <a:pPr lvl="1">
              <a:lnSpc>
                <a:spcPct val="100000"/>
              </a:lnSpc>
            </a:pPr>
            <a:r>
              <a:rPr lang="en-US" altLang="ko-KR" dirty="0"/>
              <a:t>Function code : handler : get S3 bucket and put </a:t>
            </a:r>
            <a:r>
              <a:rPr lang="en-US" altLang="ko-KR" dirty="0" err="1"/>
              <a:t>dynamodb</a:t>
            </a:r>
            <a:r>
              <a:rPr lang="en-US" altLang="ko-KR" dirty="0"/>
              <a:t> Table</a:t>
            </a:r>
          </a:p>
          <a:p>
            <a:pPr lvl="1">
              <a:lnSpc>
                <a:spcPct val="100000"/>
              </a:lnSpc>
            </a:pPr>
            <a:r>
              <a:rPr lang="en-US" altLang="ko-KR" dirty="0"/>
              <a:t>Basic settings – IAM role</a:t>
            </a:r>
          </a:p>
          <a:p>
            <a:r>
              <a:rPr lang="en-US" altLang="ko-KR" dirty="0"/>
              <a:t>IAM</a:t>
            </a:r>
          </a:p>
          <a:p>
            <a:pPr lvl="1"/>
            <a:r>
              <a:rPr lang="en-US" altLang="ko-KR" dirty="0"/>
              <a:t>Role – policy : access &amp; permission  S3 bucket, </a:t>
            </a:r>
            <a:r>
              <a:rPr lang="en-US" altLang="ko-KR" dirty="0" err="1"/>
              <a:t>dynamodb</a:t>
            </a:r>
            <a:r>
              <a:rPr lang="en-US" altLang="ko-KR" dirty="0"/>
              <a:t>, </a:t>
            </a:r>
            <a:r>
              <a:rPr lang="en-US" altLang="ko-KR" dirty="0" err="1"/>
              <a:t>cloudwatch</a:t>
            </a:r>
            <a:endParaRPr lang="en-US" altLang="ko-KR" dirty="0"/>
          </a:p>
          <a:p>
            <a:r>
              <a:rPr lang="en-US" altLang="ko-KR" dirty="0" err="1"/>
              <a:t>Cloudwatch</a:t>
            </a:r>
            <a:r>
              <a:rPr lang="en-US" altLang="ko-KR" dirty="0"/>
              <a:t> log for debugging</a:t>
            </a:r>
          </a:p>
        </p:txBody>
      </p:sp>
    </p:spTree>
    <p:extLst>
      <p:ext uri="{BB962C8B-B14F-4D97-AF65-F5344CB8AC3E}">
        <p14:creationId xmlns:p14="http://schemas.microsoft.com/office/powerpoint/2010/main" val="876694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instance</a:t>
            </a:r>
          </a:p>
          <a:p>
            <a:pPr marL="1257300" lvl="2"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Function</a:t>
            </a:r>
          </a:p>
          <a:p>
            <a:pPr lvl="1"/>
            <a:r>
              <a:rPr lang="en-US" altLang="ko-KR" dirty="0"/>
              <a:t>Configuration</a:t>
            </a:r>
          </a:p>
          <a:p>
            <a:pPr lvl="2"/>
            <a:r>
              <a:rPr lang="en-US" altLang="ko-KR" dirty="0"/>
              <a:t>Designer, function code, basic settings</a:t>
            </a:r>
          </a:p>
          <a:p>
            <a:pPr lvl="1"/>
            <a:r>
              <a:rPr lang="en-US" altLang="ko-KR" dirty="0"/>
              <a:t>Permissions</a:t>
            </a:r>
          </a:p>
          <a:p>
            <a:pPr lvl="2"/>
            <a:r>
              <a:rPr lang="en-US" altLang="ko-KR" dirty="0"/>
              <a:t>Execution role – Role name</a:t>
            </a:r>
          </a:p>
          <a:p>
            <a:pPr lvl="2"/>
            <a:r>
              <a:rPr lang="en-US" altLang="ko-KR" dirty="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a:t>data.json</a:t>
            </a:r>
            <a:endParaRPr lang="en-US" altLang="ko-KR" dirty="0"/>
          </a:p>
          <a:p>
            <a:r>
              <a:rPr lang="en-US" altLang="ko" dirty="0"/>
              <a:t>s3 </a:t>
            </a:r>
            <a:r>
              <a:rPr lang="en-US" altLang="ko" dirty="0" err="1"/>
              <a:t>getobject</a:t>
            </a:r>
            <a:r>
              <a:rPr lang="en-US" altLang="ko" dirty="0"/>
              <a:t> python == Boto3 Docs</a:t>
            </a:r>
            <a:endParaRPr lang="ko" altLang="en-US" dirty="0"/>
          </a:p>
          <a:p>
            <a:endParaRPr lang="en-US" altLang="ko-KR" dirty="0"/>
          </a:p>
          <a:p>
            <a:r>
              <a:rPr lang="en-US" altLang="ko-KR" dirty="0"/>
              <a:t>Online JSON viewer</a:t>
            </a:r>
          </a:p>
          <a:p>
            <a:pPr lvl="1"/>
            <a:r>
              <a:rPr lang="en-US" altLang="ko-KR" dirty="0">
                <a:hlinkClick r:id="rId2"/>
              </a:rPr>
              <a:t>http://jsonviewer.stack.hu/</a:t>
            </a:r>
            <a:endParaRPr lang="en-US" altLang="ko-KR" dirty="0"/>
          </a:p>
          <a:p>
            <a:r>
              <a:rPr lang="en-US" altLang="ko-KR" dirty="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Kinesis Data streams</a:t>
            </a:r>
          </a:p>
          <a:p>
            <a:pPr marL="342900" indent="-342900">
              <a:buFont typeface="Wingdings" panose="05000000000000000000" pitchFamily="2" charset="2"/>
              <a:buChar char="§"/>
            </a:pPr>
            <a:r>
              <a:rPr lang="en-US" altLang="ko-KR" dirty="0"/>
              <a:t>Kinesis Data Analytics </a:t>
            </a:r>
          </a:p>
          <a:p>
            <a:pPr marL="342900" indent="-342900">
              <a:buFont typeface="Wingdings" panose="05000000000000000000" pitchFamily="2" charset="2"/>
              <a:buChar char="§"/>
            </a:pPr>
            <a:r>
              <a:rPr lang="en-US" altLang="ko-KR" dirty="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a:t>Python3 in EC2 instance</a:t>
            </a:r>
          </a:p>
          <a:p>
            <a:r>
              <a:rPr lang="en-US" altLang="ko-KR" dirty="0"/>
              <a:t>FileZilla</a:t>
            </a:r>
          </a:p>
          <a:p>
            <a:pPr lvl="1"/>
            <a:r>
              <a:rPr lang="en-US" altLang="ko-KR" u="sng" dirty="0"/>
              <a:t>SFTP</a:t>
            </a:r>
          </a:p>
          <a:p>
            <a:r>
              <a:rPr lang="en-US" altLang="ko-KR" dirty="0" err="1"/>
              <a:t>Webstream</a:t>
            </a:r>
            <a:r>
              <a:rPr lang="en-US" altLang="ko-KR" dirty="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50741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AWS free tier</a:t>
            </a:r>
            <a:endParaRPr lang="ko-KR" altLang="en-US" dirty="0"/>
          </a:p>
        </p:txBody>
      </p:sp>
      <p:sp>
        <p:nvSpPr>
          <p:cNvPr id="3" name="내용 개체 틀 2"/>
          <p:cNvSpPr>
            <a:spLocks noGrp="1"/>
          </p:cNvSpPr>
          <p:nvPr>
            <p:ph idx="1"/>
          </p:nvPr>
        </p:nvSpPr>
        <p:spPr/>
        <p:txBody>
          <a:bodyPr/>
          <a:lstStyle/>
          <a:p>
            <a:r>
              <a:rPr lang="en-US" altLang="ko-KR" dirty="0"/>
              <a:t>https://aws.amazon.com/free</a:t>
            </a:r>
          </a:p>
          <a:p>
            <a:pPr lvl="1"/>
            <a:r>
              <a:rPr lang="en-US" altLang="ko-KR" dirty="0"/>
              <a:t>https://aws.amazon.com/ko/free/?all-free-tier.sort-by=item.additionalFields.SortRank&amp;all-free-tier.sort-order=asc&amp;awsf.Free%20Tier%20Types=*all&amp;awsf.Free%20Tier%20Categories=*all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https://goo.gl/gG2uGn</a:t>
            </a:r>
            <a:endParaRPr lang="ko-KR" altLang="en-US" dirty="0"/>
          </a:p>
        </p:txBody>
      </p:sp>
    </p:spTree>
    <p:extLst>
      <p:ext uri="{BB962C8B-B14F-4D97-AF65-F5344CB8AC3E}">
        <p14:creationId xmlns:p14="http://schemas.microsoft.com/office/powerpoint/2010/main" val="899074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pPr lvl="1"/>
            <a:endParaRPr lang="en-US" altLang="ko-KR" dirty="0"/>
          </a:p>
          <a:p>
            <a:r>
              <a:rPr lang="en-US" altLang="ko-KR" dirty="0"/>
              <a:t>Python3 </a:t>
            </a:r>
            <a:r>
              <a:rPr lang="en-US" altLang="ko-KR" dirty="0" err="1"/>
              <a:t>webdatagenerator</a:t>
            </a:r>
            <a:r>
              <a:rPr lang="en-US" altLang="ko-KR" dirty="0"/>
              <a:t>..</a:t>
            </a:r>
            <a:r>
              <a:rPr lang="en-US" altLang="ko-KR" dirty="0" err="1"/>
              <a:t>py</a:t>
            </a:r>
            <a:endParaRPr lang="en-US" altLang="ko-KR" dirty="0"/>
          </a:p>
          <a:p>
            <a:pPr lvl="1"/>
            <a:r>
              <a:rPr lang="en-US" altLang="ko-KR" dirty="0"/>
              <a:t>region </a:t>
            </a:r>
            <a:r>
              <a:rPr lang="ko-KR" altLang="en-US" dirty="0"/>
              <a:t>변경  </a:t>
            </a:r>
            <a:r>
              <a:rPr lang="en-US" altLang="ko-KR" dirty="0"/>
              <a:t>east.. </a:t>
            </a:r>
            <a:r>
              <a:rPr lang="en-US" altLang="ko-KR" dirty="0">
                <a:sym typeface="Wingdings" panose="05000000000000000000" pitchFamily="2" charset="2"/>
              </a:rPr>
              <a:t> ap-northeast-2</a:t>
            </a:r>
          </a:p>
          <a:p>
            <a:pPr lvl="1"/>
            <a:r>
              <a:rPr lang="en-US" altLang="ko-KR" dirty="0">
                <a:sym typeface="Wingdings" panose="05000000000000000000" pitchFamily="2" charset="2"/>
              </a:rPr>
              <a:t>#encoding  # </a:t>
            </a:r>
            <a:r>
              <a:rPr lang="ko-KR" altLang="en-US" dirty="0">
                <a:sym typeface="Wingdings" panose="05000000000000000000" pitchFamily="2" charset="2"/>
              </a:rPr>
              <a:t>제거</a:t>
            </a:r>
            <a:endParaRPr lang="en-US" altLang="ko-KR" dirty="0">
              <a:sym typeface="Wingdings" panose="05000000000000000000" pitchFamily="2" charset="2"/>
            </a:endParaRPr>
          </a:p>
          <a:p>
            <a:pPr lvl="1"/>
            <a:r>
              <a:rPr lang="en-US" altLang="ko-KR" dirty="0">
                <a:sym typeface="Wingdings" panose="05000000000000000000" pitchFamily="2" charset="2"/>
              </a:rPr>
              <a:t>Kinesis stream </a:t>
            </a:r>
            <a:r>
              <a:rPr lang="ko-KR" altLang="en-US" dirty="0">
                <a:sym typeface="Wingdings" panose="05000000000000000000" pitchFamily="2" charset="2"/>
              </a:rPr>
              <a:t>이름 </a:t>
            </a:r>
            <a:r>
              <a:rPr lang="en-US" altLang="ko-KR" dirty="0">
                <a:sym typeface="Wingdings" panose="05000000000000000000" pitchFamily="2" charset="2"/>
              </a:rPr>
              <a:t>, </a:t>
            </a:r>
            <a:r>
              <a:rPr lang="en-US" altLang="ko-KR" dirty="0" err="1">
                <a:sym typeface="Wingdings" panose="05000000000000000000" pitchFamily="2" charset="2"/>
              </a:rPr>
              <a:t>kinesis.put_record</a:t>
            </a:r>
            <a:r>
              <a:rPr lang="en-US" altLang="ko-KR" dirty="0">
                <a:sym typeface="Wingdings" panose="05000000000000000000" pitchFamily="2" charset="2"/>
              </a:rPr>
              <a:t>(“rokinesisstream2“.</a:t>
            </a:r>
          </a:p>
          <a:p>
            <a:pPr lvl="1"/>
            <a:r>
              <a:rPr lang="en-US" altLang="ko-KR" dirty="0"/>
              <a:t>Credential  </a:t>
            </a:r>
            <a:r>
              <a:rPr lang="en-US" altLang="ko-KR" dirty="0">
                <a:sym typeface="Wingdings" panose="05000000000000000000" pitchFamily="2" charset="2"/>
              </a:rPr>
              <a:t> EC2</a:t>
            </a:r>
            <a:r>
              <a:rPr lang="ko-KR" altLang="en-US" dirty="0">
                <a:sym typeface="Wingdings" panose="05000000000000000000" pitchFamily="2" charset="2"/>
              </a:rPr>
              <a:t>  </a:t>
            </a:r>
            <a:r>
              <a:rPr lang="en-US" altLang="ko-KR" dirty="0">
                <a:sym typeface="Wingdings" panose="05000000000000000000" pitchFamily="2" charset="2"/>
              </a:rPr>
              <a:t>IAM </a:t>
            </a:r>
            <a:r>
              <a:rPr lang="ko-KR" altLang="en-US" dirty="0">
                <a:sym typeface="Wingdings" panose="05000000000000000000" pitchFamily="2" charset="2"/>
              </a:rPr>
              <a:t>추가</a:t>
            </a:r>
            <a:endParaRPr lang="en-US" altLang="ko-KR" dirty="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a:t>EC2 – instance setting –attach </a:t>
            </a:r>
            <a:r>
              <a:rPr lang="en-US" altLang="ko-KR" dirty="0" err="1"/>
              <a:t>iam</a:t>
            </a:r>
            <a:r>
              <a:rPr lang="en-US" altLang="ko-KR" dirty="0"/>
              <a:t> role  </a:t>
            </a:r>
            <a:r>
              <a:rPr lang="en-US" altLang="ko-KR" b="1" dirty="0">
                <a:solidFill>
                  <a:srgbClr val="0070C0"/>
                </a:solidFill>
              </a:rPr>
              <a:t>! old version </a:t>
            </a:r>
            <a:r>
              <a:rPr lang="ko-KR" altLang="en-US" b="1" dirty="0">
                <a:solidFill>
                  <a:srgbClr val="0070C0"/>
                </a:solidFill>
              </a:rPr>
              <a:t>만 가능</a:t>
            </a:r>
          </a:p>
        </p:txBody>
      </p:sp>
    </p:spTree>
    <p:extLst>
      <p:ext uri="{BB962C8B-B14F-4D97-AF65-F5344CB8AC3E}">
        <p14:creationId xmlns:p14="http://schemas.microsoft.com/office/powerpoint/2010/main" val="1030649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endParaRPr lang="en-US" altLang="ko-KR" dirty="0"/>
          </a:p>
          <a:p>
            <a:r>
              <a:rPr lang="en-US" altLang="ko-KR" dirty="0"/>
              <a:t>Stream analytics</a:t>
            </a:r>
          </a:p>
          <a:p>
            <a:r>
              <a:rPr lang="en-US" altLang="ko-KR" dirty="0"/>
              <a:t>-source –real-time analytics-Destination </a:t>
            </a:r>
            <a:r>
              <a:rPr lang="en-US" altLang="ko-KR" dirty="0">
                <a:sym typeface="Wingdings" panose="05000000000000000000" pitchFamily="2" charset="2"/>
              </a:rPr>
              <a:t> </a:t>
            </a:r>
            <a:r>
              <a:rPr lang="en-US" altLang="ko-KR" dirty="0" err="1">
                <a:sym typeface="Wingdings" panose="05000000000000000000" pitchFamily="2" charset="2"/>
              </a:rPr>
              <a:t>Firehorse</a:t>
            </a:r>
            <a:endParaRPr lang="en-US" altLang="ko-KR" dirty="0">
              <a:sym typeface="Wingdings" panose="05000000000000000000" pitchFamily="2" charset="2"/>
            </a:endParaRP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a:t>EC2 instance </a:t>
            </a:r>
            <a:r>
              <a:rPr lang="ko-KR" altLang="en-US" dirty="0"/>
              <a:t>생성</a:t>
            </a:r>
            <a:endParaRPr lang="en-US" altLang="ko-KR" dirty="0"/>
          </a:p>
          <a:p>
            <a:pPr marL="342900" indent="-342900">
              <a:buFont typeface="Wingdings" panose="05000000000000000000" pitchFamily="2" charset="2"/>
              <a:buChar char="§"/>
            </a:pPr>
            <a:r>
              <a:rPr lang="en-US" altLang="ko-KR" dirty="0"/>
              <a:t>EC2 </a:t>
            </a:r>
            <a:r>
              <a:rPr lang="ko-KR" altLang="en-US" dirty="0"/>
              <a:t>접근  </a:t>
            </a:r>
            <a:r>
              <a:rPr lang="en-US" altLang="ko-KR" dirty="0"/>
              <a:t>- </a:t>
            </a:r>
            <a:r>
              <a:rPr lang="en-US" altLang="ko-KR" dirty="0" err="1"/>
              <a:t>Keypair</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리눅스</a:t>
            </a:r>
            <a:endParaRPr lang="en-US" altLang="ko-KR" dirty="0"/>
          </a:p>
          <a:p>
            <a:pPr marL="342900" indent="-342900">
              <a:buFont typeface="Wingdings" panose="05000000000000000000" pitchFamily="2" charset="2"/>
              <a:buChar char="§"/>
            </a:pPr>
            <a:r>
              <a:rPr lang="en-US" altLang="ko-KR" dirty="0"/>
              <a:t>EC2  </a:t>
            </a:r>
            <a:r>
              <a:rPr lang="ko-KR" altLang="en-US" dirty="0" err="1"/>
              <a:t>웹서버</a:t>
            </a:r>
            <a:r>
              <a:rPr lang="ko-KR" altLang="en-US" dirty="0"/>
              <a:t> </a:t>
            </a:r>
            <a:r>
              <a:rPr lang="en-US" altLang="ko-KR" dirty="0"/>
              <a:t>– </a:t>
            </a:r>
            <a:r>
              <a:rPr lang="ko-KR" altLang="en-US" dirty="0"/>
              <a:t>윈도우</a:t>
            </a:r>
            <a:endParaRPr lang="en-US" altLang="ko-KR"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AWS</a:t>
            </a:r>
            <a:endParaRPr lang="ko-KR" altLang="en-US" dirty="0"/>
          </a:p>
        </p:txBody>
      </p:sp>
      <p:sp>
        <p:nvSpPr>
          <p:cNvPr id="5" name="내용 개체 틀 4"/>
          <p:cNvSpPr>
            <a:spLocks noGrp="1"/>
          </p:cNvSpPr>
          <p:nvPr>
            <p:ph sz="quarter" idx="10"/>
          </p:nvPr>
        </p:nvSpPr>
        <p:spPr/>
        <p:txBody>
          <a:bodyPr/>
          <a:lstStyle/>
          <a:p>
            <a:r>
              <a:rPr lang="ko-KR" altLang="en-US" dirty="0">
                <a:hlinkClick r:id="rId2"/>
              </a:rPr>
              <a:t>아마존 계정 생성</a:t>
            </a:r>
            <a:endParaRPr lang="en-US" altLang="ko-KR" dirty="0">
              <a:hlinkClick r:id="" action="ppaction://noaction"/>
            </a:endParaRPr>
          </a:p>
          <a:p>
            <a:r>
              <a:rPr lang="en-US" altLang="ko-KR" dirty="0">
                <a:hlinkClick r:id="" action="ppaction://noaction"/>
              </a:rPr>
              <a:t>http://aws.amazon.com</a:t>
            </a:r>
            <a:endParaRPr lang="en-US" altLang="ko-KR" dirty="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2605</TotalTime>
  <Words>2972</Words>
  <Application>Microsoft Office PowerPoint</Application>
  <PresentationFormat>와이드스크린</PresentationFormat>
  <Paragraphs>608</Paragraphs>
  <Slides>62</Slides>
  <Notes>12</Notes>
  <HiddenSlides>0</HiddenSlides>
  <MMClips>0</MMClips>
  <ScaleCrop>false</ScaleCrop>
  <HeadingPairs>
    <vt:vector size="6" baseType="variant">
      <vt:variant>
        <vt:lpstr>사용한 글꼴</vt:lpstr>
      </vt:variant>
      <vt:variant>
        <vt:i4>12</vt:i4>
      </vt:variant>
      <vt:variant>
        <vt:lpstr>테마</vt:lpstr>
      </vt:variant>
      <vt:variant>
        <vt:i4>8</vt:i4>
      </vt:variant>
      <vt:variant>
        <vt:lpstr>슬라이드 제목</vt:lpstr>
      </vt:variant>
      <vt:variant>
        <vt:i4>62</vt:i4>
      </vt:variant>
    </vt:vector>
  </HeadingPairs>
  <TitlesOfParts>
    <vt:vector size="82" baseType="lpstr">
      <vt:lpstr>굴림</vt:lpstr>
      <vt:lpstr>나눔스퀘어 ExtraBold</vt:lpstr>
      <vt:lpstr>맑은 고딕</vt:lpstr>
      <vt:lpstr>Abadi</vt:lpstr>
      <vt:lpstr>Arial</vt:lpstr>
      <vt:lpstr>Calibri</vt:lpstr>
      <vt:lpstr>Consolas</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EC2 생성</vt:lpstr>
      <vt:lpstr>putty</vt:lpstr>
      <vt:lpstr>EC2 - webserver</vt:lpstr>
      <vt:lpstr>EC2 - webserver</vt:lpstr>
      <vt:lpstr>. Elastic IP  &amp; instance scale up</vt:lpstr>
      <vt:lpstr>EC2 - stress test</vt:lpstr>
      <vt:lpstr>EC2 – ELB (Elastic Load Balance)</vt:lpstr>
      <vt:lpstr>Hands-on</vt:lpstr>
      <vt:lpstr>Python3 in EC2 </vt:lpstr>
      <vt:lpstr>PowerPoint 프레젠테이션</vt:lpstr>
      <vt:lpstr>AWS S3</vt:lpstr>
      <vt:lpstr>S3</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EC2 에서 RDS 접근 </vt:lpstr>
      <vt:lpstr>RDS</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lpstr>Python3 in EC2 </vt:lpstr>
      <vt:lpstr>Hands-on</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207</cp:revision>
  <dcterms:created xsi:type="dcterms:W3CDTF">2019-12-23T00:32:35Z</dcterms:created>
  <dcterms:modified xsi:type="dcterms:W3CDTF">2023-03-13T01:34:29Z</dcterms:modified>
</cp:coreProperties>
</file>